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5455" autoAdjust="0"/>
  </p:normalViewPr>
  <p:slideViewPr>
    <p:cSldViewPr snapToGrid="0">
      <p:cViewPr varScale="1">
        <p:scale>
          <a:sx n="73" d="100"/>
          <a:sy n="73" d="100"/>
        </p:scale>
        <p:origin x="990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29/08/2023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1419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31 de Julio 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029763" y="4933455"/>
            <a:ext cx="2873392" cy="837769"/>
            <a:chOff x="5016000" y="1040449"/>
            <a:chExt cx="2312826" cy="1324422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1469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3670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3168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JONATHAN G. LIÑAN OROZCO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EM10334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36588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4129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4624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THEODOROS KALIONCHIZ DE LA FUENTE 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EDITH HERNÁNDEZ SILLAS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2665" y="2542014"/>
            <a:ext cx="2160000" cy="560615"/>
            <a:chOff x="5016000" y="1040449"/>
            <a:chExt cx="2157939" cy="886271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684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 DEL C. ORTIZ CASTAÑEDA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222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9" y="2689895"/>
            <a:ext cx="1980873" cy="2239865"/>
            <a:chOff x="5006508" y="1648274"/>
            <a:chExt cx="2158890" cy="3540991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3064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49547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6281" y="2691695"/>
            <a:ext cx="1980000" cy="873167"/>
            <a:chOff x="5016000" y="1040451"/>
            <a:chExt cx="2157939" cy="138038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280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8633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4493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450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00142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3237990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559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39234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8"/>
            <a:ext cx="1980000" cy="559290"/>
            <a:chOff x="5016000" y="1040449"/>
            <a:chExt cx="2157939" cy="88417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4967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DULCE VILLASTRIGO HDZ.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5"/>
            <a:ext cx="1980000" cy="767127"/>
            <a:chOff x="5016000" y="1040445"/>
            <a:chExt cx="2157939" cy="1212745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286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186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243506"/>
            <a:chOff x="5284643" y="489913"/>
            <a:chExt cx="2157939" cy="196584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2212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8966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DULCE VILLASTRIGO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5710" y="2473109"/>
            <a:ext cx="1980000" cy="746743"/>
            <a:chOff x="5016000" y="1113496"/>
            <a:chExt cx="2157939" cy="136080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3496"/>
              <a:ext cx="2157939" cy="123531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RAMON SANCHEZ GAMEZ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3979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60527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2099719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2106210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2106210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2098785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2104416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765145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8" y="2430585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67774" y="142689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435652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435652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812892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926976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335798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999189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402587"/>
            <a:ext cx="1980000" cy="1138973"/>
            <a:chOff x="5016000" y="1641253"/>
            <a:chExt cx="2157939" cy="180059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3"/>
              <a:ext cx="2157939" cy="16225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0734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209124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39095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21029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39960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2096685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39639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209489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394599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927595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YUVIGILDA ARREOLA RDZ.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931937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931938"/>
            <a:ext cx="1980000" cy="1526672"/>
            <a:chOff x="5016000" y="616889"/>
            <a:chExt cx="2157939" cy="241350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958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934938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613" y="139867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0553" y="3576718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63494"/>
            <a:ext cx="2160000" cy="423123"/>
            <a:chOff x="5016000" y="1077112"/>
            <a:chExt cx="2157939" cy="66891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7112"/>
              <a:ext cx="2157939" cy="5247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59"/>
            <a:ext cx="1980000" cy="547975"/>
            <a:chOff x="5016000" y="1040444"/>
            <a:chExt cx="2157939" cy="86628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750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2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LOPEZ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 </a:t>
            </a:r>
            <a:r>
              <a:rPr lang="es-ES" sz="1000" b="1" dirty="0" smtClean="0">
                <a:solidFill>
                  <a:prstClr val="black"/>
                </a:solidFill>
              </a:rPr>
              <a:t>ROMAN CARRILLO MENDOZA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886837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269982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58913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366248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360700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0976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3810700"/>
            <a:ext cx="1980000" cy="1775442"/>
            <a:chOff x="5016000" y="184697"/>
            <a:chExt cx="2157939" cy="2806776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27349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5697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730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151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4297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772" y="47922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6302" y="5082251"/>
            <a:ext cx="3861849" cy="908124"/>
            <a:chOff x="5016000" y="-187374"/>
            <a:chExt cx="2157939" cy="1770024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16975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481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68317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58712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72162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007601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3786" y="34726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108405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367205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874455" y="2040515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BALLESTEROS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178640"/>
            <a:ext cx="1980000" cy="1122767"/>
            <a:chOff x="5016000" y="800796"/>
            <a:chExt cx="2157940" cy="1774972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66539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DE DIOS LEAL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3412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855909"/>
            <a:ext cx="1980001" cy="725226"/>
            <a:chOff x="5015999" y="1000105"/>
            <a:chExt cx="2157941" cy="114650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5"/>
              <a:ext cx="2157940" cy="10292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622" y="3038959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923" y="3857517"/>
            <a:ext cx="1980000" cy="771419"/>
            <a:chOff x="5016000" y="1074054"/>
            <a:chExt cx="2157940" cy="1219530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10813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90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005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970835"/>
            <a:ext cx="1980000" cy="780533"/>
            <a:chOff x="5016000" y="998129"/>
            <a:chExt cx="2157940" cy="123393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108133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7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49214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858599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557" y="2357626"/>
            <a:ext cx="1980000" cy="390901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16824" y="1844049"/>
            <a:ext cx="2160000" cy="389165"/>
            <a:chOff x="5016000" y="1040449"/>
            <a:chExt cx="2157939" cy="615227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7572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045" y="3049383"/>
            <a:ext cx="1980000" cy="398333"/>
            <a:chOff x="5016000" y="1167821"/>
            <a:chExt cx="2157939" cy="629721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67821"/>
              <a:ext cx="2157939" cy="5006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30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205" y="4254980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2493" y="3675336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RODRIGO F.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EM08879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848462"/>
            <a:ext cx="1980000" cy="1125617"/>
            <a:chOff x="5016000" y="1040447"/>
            <a:chExt cx="2157939" cy="1779479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20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1498657"/>
            <a:chOff x="5016000" y="1321077"/>
            <a:chExt cx="4405195" cy="236921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2207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913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6"/>
            <a:ext cx="4315624" cy="2263775"/>
            <a:chOff x="1652920" y="-166046"/>
            <a:chExt cx="4703463" cy="357877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4211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EM10269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MARIANA GPE. GOMEZ PEÑA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EDSON IBARRA MORALES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RAFAEL GALLEGOS MEDINA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16471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863" y="5098184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166"/>
              <a:ext cx="2157939" cy="28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4927899"/>
            <a:ext cx="1800001" cy="372952"/>
            <a:chOff x="5015999" y="1040451"/>
            <a:chExt cx="2157940" cy="589597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708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395548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algn="r" defTabSz="400050">
                <a:spcBef>
                  <a:spcPct val="0"/>
                </a:spcBef>
              </a:pP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31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529106"/>
            <a:ext cx="1980000" cy="1687916"/>
            <a:chOff x="5016000" y="755990"/>
            <a:chExt cx="2157939" cy="2668426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5681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DEBANY SIERRA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915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19686" y="4467625"/>
            <a:ext cx="1980000" cy="999228"/>
            <a:chOff x="5016000" y="1280644"/>
            <a:chExt cx="2157939" cy="157966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4851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EM00505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</a:t>
              </a:r>
              <a:r>
                <a:rPr lang="es-ES" sz="950" b="1" dirty="0"/>
                <a:t>CARDOZA </a:t>
              </a:r>
              <a:r>
                <a:rPr lang="es-ES" sz="950" b="1" dirty="0" smtClean="0"/>
                <a:t>VILLANUEVA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EM00754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GARCÍA CORREA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EM01989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EM08873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PABLO VALDEZ MORENO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581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905" y="4463685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EM10301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CYNTHIA DE SANTOS CAMPOS 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EM10302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ANDREA MARTINEZ MTZ.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30826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JOSE MORENO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EM10337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MARIANDY JIMENEZ REGINO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321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BLANCA BRIONES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2789797"/>
            <a:ext cx="1980000" cy="604943"/>
            <a:chOff x="5016000" y="1040449"/>
            <a:chExt cx="2157939" cy="6617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6765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7"/>
            <a:ext cx="1980000" cy="1134915"/>
            <a:chOff x="5008150" y="716121"/>
            <a:chExt cx="2157939" cy="179417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5596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2757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ULISES CAMPORREDONDO RAMOS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8" y="3705121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A. ONOFRE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4"/>
            <a:ext cx="1980000" cy="512991"/>
            <a:chOff x="5016000" y="1040447"/>
            <a:chExt cx="2157939" cy="81098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62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69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933670"/>
            <a:ext cx="1980002" cy="732754"/>
            <a:chOff x="5015999" y="1040448"/>
            <a:chExt cx="2157941" cy="84560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7466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93824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459" y="2231999"/>
            <a:ext cx="1980001" cy="768245"/>
            <a:chOff x="5016000" y="1040450"/>
            <a:chExt cx="2157940" cy="121450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10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RAMIREZ </a:t>
              </a:r>
              <a:r>
                <a:rPr lang="es-ES" sz="1000" b="1" dirty="0">
                  <a:solidFill>
                    <a:schemeClr val="tx1"/>
                  </a:solidFill>
                </a:rPr>
                <a:t>CASTAÑEDA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0459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MARTINEZ DE LOS ANGELES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61" y="2223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718665"/>
            <a:chOff x="5016000" y="1040447"/>
            <a:chExt cx="2157939" cy="1136131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3899" y="3061958"/>
            <a:ext cx="1980000" cy="561793"/>
            <a:chOff x="5016000" y="1556370"/>
            <a:chExt cx="2157939" cy="888136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6641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00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4"/>
            <a:ext cx="1980000" cy="680397"/>
            <a:chOff x="5016000" y="1040447"/>
            <a:chExt cx="2157939" cy="1075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82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81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3"/>
            <a:ext cx="1980000" cy="777039"/>
            <a:chOff x="5016000" y="851537"/>
            <a:chExt cx="2157939" cy="1228415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1102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54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16043</TotalTime>
  <Words>8456</Words>
  <Application>Microsoft Office PowerPoint</Application>
  <PresentationFormat>Panorámica</PresentationFormat>
  <Paragraphs>2238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729</cp:revision>
  <cp:lastPrinted>2023-05-15T20:35:57Z</cp:lastPrinted>
  <dcterms:created xsi:type="dcterms:W3CDTF">2022-02-24T11:34:15Z</dcterms:created>
  <dcterms:modified xsi:type="dcterms:W3CDTF">2023-08-29T20:41:03Z</dcterms:modified>
</cp:coreProperties>
</file>